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3" r:id="rId3"/>
    <p:sldId id="282" r:id="rId4"/>
    <p:sldId id="280" r:id="rId5"/>
    <p:sldId id="285" r:id="rId6"/>
    <p:sldId id="286" r:id="rId7"/>
    <p:sldId id="270" r:id="rId8"/>
    <p:sldId id="287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429F-6AF4-4F61-9836-66FD9B90A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80665-4DD0-41ED-961B-821A1B8CFA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26D8C-A018-49FF-AABB-808D2668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992B3-CDFC-4D27-A60B-DAA814B0E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90595-8AB6-4D18-A65B-136C3957F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65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1DCB-52B3-4A0A-B06D-0201AD03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7A1F4-35FE-4830-99AC-ECF442F36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CFC1E-1526-4F32-95AA-E66BBE786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476AA-6A4E-45EB-A385-04DDA7AE5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C7FC7-382C-4293-9712-CC745F76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77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8316CC-0228-42AD-88CD-FE3F6FCC8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57BFC-8B3A-4F9D-8B81-0C3D55627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74328-CE6C-4D3A-B0AD-3162FFC70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1B81E-9311-4321-A8A1-CF0B573CF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0453E-22F1-432A-B856-59A39F57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76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AF235-E57E-4C77-8F65-D3E554B1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3E433-152F-4C42-9805-B0098D5E4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BE142-6254-4B12-A738-67E939586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70E47-B345-463D-AC41-A69AAA6A3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73446-849F-45CB-B8C9-723387D46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33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5EB83-0680-4087-AF7B-3BBAE77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78630-393F-43A6-AA71-3ABE59ACC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A1923-4D57-4A87-AF44-88BBDB094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F0A5D-EE0C-4FDE-A1F0-97C040E6C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4B40D-6C24-4791-9A0D-0CD2BE3F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6C58F-4AE3-4C67-9C1F-AF96CDBF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726D5-04FD-4460-B6E9-F957F95402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36945-A1E0-4E12-824D-94D1D5485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67B24-0009-4EB2-840B-40BE7964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317F6-189B-4D93-834B-91D4419E2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6472A-B8D7-4E58-9344-7A9E4E968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8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C9E79-901C-4D29-9657-2E6C1263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4673E-B38E-4B91-8908-F8AFB42ED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CC642-AC84-4A6C-A71B-B89B4B501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AB785-4F0D-4034-918C-CB0FCE0AE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326DDF-6847-42A6-AC0E-2626F453F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13A301-869B-4445-BFA6-6F6B4593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E9E841-66F5-4E24-B082-3AACF60E0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0FCD2-B3D0-40ED-B871-CE1162B3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9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21DCE-EBB7-4040-A055-1613BB20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F333B-23D2-4B12-B6B2-98AAA22BC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9946C-3EE0-462C-85B2-12F83EFA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A26A7-05E2-4819-8B8B-6BC6CBCBA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2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C9A5C4-76FC-41F0-A061-D9D8F44A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92500-B943-40FB-95C5-0D03C91BD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C17E1-A7C6-4008-9A78-23079CB0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21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E2976-8984-4C79-A123-79CF473F7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2A95A-308C-41E5-8F5A-653F4457C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CF929-01E8-4857-96A8-CB7FAEB64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6BD82A-8B26-492F-A052-E7B0E4E5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11349-9E58-4CA8-ADC0-D8501FCDE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B75A6-F688-4918-85A9-EF3C90BC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88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9790D-CDD7-4930-87B3-E7DA30F71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3558B-90F7-4609-A9AC-CF0D071CAF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B7A06-B3A8-42E3-8BEE-004896E42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FFFEF-8788-419E-986B-ADB0ED676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098F8-1C72-4F86-ADAF-1C0084534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0D087-6A60-4FAC-BB02-5C47363E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32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B0813E-9874-41AE-9CFE-D520BEBE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024B6-A49B-44A6-BAE4-E94B9A952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A24DE-9F40-492D-9F38-458632F7E9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4B033-9227-466D-9DA6-FFAF8BD5455A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679EF-D500-4274-A439-AD3B704F6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8BD9E-E59C-457B-826F-6A2EEAB90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43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19593B-31A8-447E-8B47-7F7237E03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1" t="31489" r="27187" b="26809"/>
          <a:stretch/>
        </p:blipFill>
        <p:spPr>
          <a:xfrm>
            <a:off x="223736" y="223736"/>
            <a:ext cx="7198468" cy="285993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45C79-40DF-4BF5-B319-43220697D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9" t="42554" r="47577" b="46418"/>
          <a:stretch/>
        </p:blipFill>
        <p:spPr>
          <a:xfrm>
            <a:off x="223735" y="3326860"/>
            <a:ext cx="6128427" cy="15077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5593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008E58-C5B9-4622-A2FA-D86E62B23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" t="27224" r="51569" b="31160"/>
          <a:stretch/>
        </p:blipFill>
        <p:spPr>
          <a:xfrm>
            <a:off x="340467" y="3106725"/>
            <a:ext cx="6446546" cy="36284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B308B5-4C71-476F-BD09-51DDDE1D83ED}"/>
              </a:ext>
            </a:extLst>
          </p:cNvPr>
          <p:cNvSpPr txBox="1"/>
          <p:nvPr/>
        </p:nvSpPr>
        <p:spPr>
          <a:xfrm>
            <a:off x="2256817" y="4626951"/>
            <a:ext cx="1946302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One Pipeline have 2 Triggers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91B36C-7946-4979-850A-E989593BB19E}"/>
              </a:ext>
            </a:extLst>
          </p:cNvPr>
          <p:cNvSpPr/>
          <p:nvPr/>
        </p:nvSpPr>
        <p:spPr>
          <a:xfrm>
            <a:off x="3648761" y="3641746"/>
            <a:ext cx="796779" cy="276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87636-5A74-4CEA-838E-A53A36BB9DF9}"/>
              </a:ext>
            </a:extLst>
          </p:cNvPr>
          <p:cNvSpPr/>
          <p:nvPr/>
        </p:nvSpPr>
        <p:spPr>
          <a:xfrm>
            <a:off x="471340" y="3361559"/>
            <a:ext cx="1153179" cy="276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86262-65D6-4B3E-9F87-C1E2435F0CED}"/>
              </a:ext>
            </a:extLst>
          </p:cNvPr>
          <p:cNvSpPr txBox="1"/>
          <p:nvPr/>
        </p:nvSpPr>
        <p:spPr>
          <a:xfrm>
            <a:off x="4570066" y="5544856"/>
            <a:ext cx="2085443" cy="8947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b="1" dirty="0"/>
              <a:t>Triggers: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sz="1200" dirty="0"/>
              <a:t>Tumbling window trigger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sz="1200" dirty="0"/>
              <a:t>Schedule trigger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DF8514-EDA8-4539-9DE2-4B3D59F17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3" t="27235" r="47931" b="44538"/>
          <a:stretch/>
        </p:blipFill>
        <p:spPr>
          <a:xfrm>
            <a:off x="340467" y="115777"/>
            <a:ext cx="6446546" cy="28635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3FEC5D-26F0-4A80-826C-A0FD5AC87C51}"/>
              </a:ext>
            </a:extLst>
          </p:cNvPr>
          <p:cNvSpPr/>
          <p:nvPr/>
        </p:nvSpPr>
        <p:spPr>
          <a:xfrm>
            <a:off x="4679003" y="1594381"/>
            <a:ext cx="1750979" cy="12743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AEB482-01F0-43B2-8D7B-486C98F41873}"/>
              </a:ext>
            </a:extLst>
          </p:cNvPr>
          <p:cNvSpPr txBox="1"/>
          <p:nvPr/>
        </p:nvSpPr>
        <p:spPr>
          <a:xfrm>
            <a:off x="471340" y="2093042"/>
            <a:ext cx="397420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dirty="0"/>
              <a:t>Trigger has already been associated to one of the pipeline. you will not get the option of tumbling window trigger.</a:t>
            </a:r>
          </a:p>
        </p:txBody>
      </p:sp>
    </p:spTree>
    <p:extLst>
      <p:ext uri="{BB962C8B-B14F-4D97-AF65-F5344CB8AC3E}">
        <p14:creationId xmlns:p14="http://schemas.microsoft.com/office/powerpoint/2010/main" val="3032928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4BA502-04CA-4EFE-9C2C-78449B3DD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57" t="25362" r="26933" b="20725"/>
          <a:stretch/>
        </p:blipFill>
        <p:spPr>
          <a:xfrm>
            <a:off x="198783" y="168965"/>
            <a:ext cx="5595528" cy="54633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B6492-1AC6-4245-8CD8-82EF0FB4AD6C}"/>
              </a:ext>
            </a:extLst>
          </p:cNvPr>
          <p:cNvSpPr/>
          <p:nvPr/>
        </p:nvSpPr>
        <p:spPr>
          <a:xfrm>
            <a:off x="198782" y="1113678"/>
            <a:ext cx="1231183" cy="3162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986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83C244-9A6C-4A7B-BEF1-8359481CB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91" t="25660" r="27018" b="21006"/>
          <a:stretch/>
        </p:blipFill>
        <p:spPr>
          <a:xfrm>
            <a:off x="6245706" y="194003"/>
            <a:ext cx="5794952" cy="55842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143B0E-9EA3-461E-963B-FBB07BA7F8C3}"/>
              </a:ext>
            </a:extLst>
          </p:cNvPr>
          <p:cNvSpPr/>
          <p:nvPr/>
        </p:nvSpPr>
        <p:spPr>
          <a:xfrm>
            <a:off x="6354485" y="2947204"/>
            <a:ext cx="912074" cy="224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EE950B-BB3F-4B7F-B635-FD6A92ED9FE7}"/>
              </a:ext>
            </a:extLst>
          </p:cNvPr>
          <p:cNvSpPr/>
          <p:nvPr/>
        </p:nvSpPr>
        <p:spPr>
          <a:xfrm>
            <a:off x="6354485" y="3555323"/>
            <a:ext cx="912074" cy="224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2475AA-95F8-4797-8D19-B5A880221173}"/>
              </a:ext>
            </a:extLst>
          </p:cNvPr>
          <p:cNvSpPr/>
          <p:nvPr/>
        </p:nvSpPr>
        <p:spPr>
          <a:xfrm>
            <a:off x="6354483" y="4173170"/>
            <a:ext cx="912074" cy="224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2E34E3-D29C-4611-94A6-AB2F26C76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38" t="33478" r="32458" b="43188"/>
          <a:stretch/>
        </p:blipFill>
        <p:spPr>
          <a:xfrm>
            <a:off x="151342" y="194003"/>
            <a:ext cx="4532243" cy="16002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521DF0-469E-4745-A15A-570CE49056E6}"/>
              </a:ext>
            </a:extLst>
          </p:cNvPr>
          <p:cNvSpPr/>
          <p:nvPr/>
        </p:nvSpPr>
        <p:spPr>
          <a:xfrm>
            <a:off x="6294340" y="3302677"/>
            <a:ext cx="2158996" cy="11817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B92B20-A00C-44E4-9DC0-C16E6DD6309F}"/>
              </a:ext>
            </a:extLst>
          </p:cNvPr>
          <p:cNvSpPr txBox="1"/>
          <p:nvPr/>
        </p:nvSpPr>
        <p:spPr>
          <a:xfrm>
            <a:off x="6229949" y="5047167"/>
            <a:ext cx="5810710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If your pipeline got failed, automatically retry my execution after every 30 sec with 3 times retry.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B859D-67A1-4958-BC80-979417DCE6F8}"/>
              </a:ext>
            </a:extLst>
          </p:cNvPr>
          <p:cNvSpPr txBox="1"/>
          <p:nvPr/>
        </p:nvSpPr>
        <p:spPr>
          <a:xfrm>
            <a:off x="7704301" y="2902352"/>
            <a:ext cx="3345852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3 instances running, should I start 4 or not?</a:t>
            </a:r>
          </a:p>
        </p:txBody>
      </p:sp>
    </p:spTree>
    <p:extLst>
      <p:ext uri="{BB962C8B-B14F-4D97-AF65-F5344CB8AC3E}">
        <p14:creationId xmlns:p14="http://schemas.microsoft.com/office/powerpoint/2010/main" val="3157754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20702F-0996-4156-868C-DA153609B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50" t="26951" r="27009" b="20283"/>
          <a:stretch/>
        </p:blipFill>
        <p:spPr>
          <a:xfrm>
            <a:off x="196537" y="203520"/>
            <a:ext cx="5899463" cy="55842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64E114-597A-4CD7-A094-623B7536E1A3}"/>
              </a:ext>
            </a:extLst>
          </p:cNvPr>
          <p:cNvSpPr/>
          <p:nvPr/>
        </p:nvSpPr>
        <p:spPr>
          <a:xfrm>
            <a:off x="273440" y="3676846"/>
            <a:ext cx="5702249" cy="2626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647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2847F1-805F-4FC1-AE5D-8F70C8E83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3" t="23404" r="37205" b="26951"/>
          <a:stretch/>
        </p:blipFill>
        <p:spPr>
          <a:xfrm>
            <a:off x="184826" y="184826"/>
            <a:ext cx="7597302" cy="48611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339E5C-7493-4D6E-A549-A423BA7EEA8C}"/>
              </a:ext>
            </a:extLst>
          </p:cNvPr>
          <p:cNvSpPr/>
          <p:nvPr/>
        </p:nvSpPr>
        <p:spPr>
          <a:xfrm>
            <a:off x="4067228" y="2285791"/>
            <a:ext cx="1798552" cy="2336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94A29D-32A3-4B11-8D82-6E6A656FE655}"/>
              </a:ext>
            </a:extLst>
          </p:cNvPr>
          <p:cNvSpPr/>
          <p:nvPr/>
        </p:nvSpPr>
        <p:spPr>
          <a:xfrm>
            <a:off x="4404453" y="2885664"/>
            <a:ext cx="2434091" cy="2336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832F0-2C56-4951-8AC3-82522362CBBC}"/>
              </a:ext>
            </a:extLst>
          </p:cNvPr>
          <p:cNvSpPr txBox="1"/>
          <p:nvPr/>
        </p:nvSpPr>
        <p:spPr>
          <a:xfrm>
            <a:off x="3926970" y="1968231"/>
            <a:ext cx="3855158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1 hr early time entered (Current time is 03:19:55)</a:t>
            </a:r>
          </a:p>
        </p:txBody>
      </p:sp>
    </p:spTree>
    <p:extLst>
      <p:ext uri="{BB962C8B-B14F-4D97-AF65-F5344CB8AC3E}">
        <p14:creationId xmlns:p14="http://schemas.microsoft.com/office/powerpoint/2010/main" val="2371031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35EE68-060C-4DED-8D38-0397A656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8" y="102911"/>
            <a:ext cx="5989982" cy="30682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1953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BC3472-8501-4279-9573-9507228AC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97" r="27009" b="21560"/>
          <a:stretch/>
        </p:blipFill>
        <p:spPr>
          <a:xfrm>
            <a:off x="210766" y="223737"/>
            <a:ext cx="10544528" cy="43288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10B049-3ABF-44C3-9EC5-7DBAA67DFB04}"/>
              </a:ext>
            </a:extLst>
          </p:cNvPr>
          <p:cNvSpPr/>
          <p:nvPr/>
        </p:nvSpPr>
        <p:spPr>
          <a:xfrm>
            <a:off x="10108105" y="2154468"/>
            <a:ext cx="647189" cy="21257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B5A83-CAD8-4815-8B4D-31C7B2A76531}"/>
              </a:ext>
            </a:extLst>
          </p:cNvPr>
          <p:cNvSpPr/>
          <p:nvPr/>
        </p:nvSpPr>
        <p:spPr>
          <a:xfrm>
            <a:off x="662547" y="3657391"/>
            <a:ext cx="1020338" cy="311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21FC53-E995-425F-8702-08CCA9583390}"/>
              </a:ext>
            </a:extLst>
          </p:cNvPr>
          <p:cNvSpPr/>
          <p:nvPr/>
        </p:nvSpPr>
        <p:spPr>
          <a:xfrm>
            <a:off x="201038" y="1528447"/>
            <a:ext cx="451781" cy="4559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964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78921-AA59-4567-87C5-F27D9C71A3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7" r="2582" b="6232"/>
          <a:stretch/>
        </p:blipFill>
        <p:spPr>
          <a:xfrm>
            <a:off x="157369" y="238538"/>
            <a:ext cx="10020301" cy="45615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5B9017-5572-4FB0-BA75-4B98470CDE4E}"/>
              </a:ext>
            </a:extLst>
          </p:cNvPr>
          <p:cNvSpPr/>
          <p:nvPr/>
        </p:nvSpPr>
        <p:spPr>
          <a:xfrm>
            <a:off x="7384774" y="2444764"/>
            <a:ext cx="2792896" cy="18910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4CC93-A91A-4F25-A3E1-045049904870}"/>
              </a:ext>
            </a:extLst>
          </p:cNvPr>
          <p:cNvSpPr txBox="1"/>
          <p:nvPr/>
        </p:nvSpPr>
        <p:spPr>
          <a:xfrm>
            <a:off x="7593493" y="2693504"/>
            <a:ext cx="236462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-</a:t>
            </a:r>
            <a:r>
              <a:rPr lang="en-IN" sz="1400" dirty="0" err="1"/>
              <a:t>ve</a:t>
            </a:r>
            <a:r>
              <a:rPr lang="en-IN" sz="1400" dirty="0"/>
              <a:t> value for self dependency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58242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81</Words>
  <Application>Microsoft Office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28</cp:revision>
  <dcterms:created xsi:type="dcterms:W3CDTF">2022-09-07T17:51:16Z</dcterms:created>
  <dcterms:modified xsi:type="dcterms:W3CDTF">2023-01-03T19:01:04Z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2022-09-07T17:51:18Z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5402270f-dfdb-4c70-ba3f-85c5500dbac8</vt:lpwstr>
  </property>
  <property fmtid="{D5CDD505-2E9C-101B-9397-08002B2CF9AE}" pid="8" name="MSIP_Label_19540963-e559-4020-8a90-fe8a502c2801_ContentBits">
    <vt:lpwstr>0</vt:lpwstr>
  </property>
</Properties>
</file>